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8"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26" autoAdjust="0"/>
    <p:restoredTop sz="59277" autoAdjust="0"/>
  </p:normalViewPr>
  <p:slideViewPr>
    <p:cSldViewPr snapToGrid="0">
      <p:cViewPr varScale="1">
        <p:scale>
          <a:sx n="51" d="100"/>
          <a:sy n="51" d="100"/>
        </p:scale>
        <p:origin x="256" y="98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hyperlink" Target="http://daringfireball.net/projects/markdown/synta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a:t>
            </a:r>
          </a:p>
          <a:p>
            <a:r>
              <a:rPr lang="en-US" dirty="0" smtClean="0"/>
              <a:t>    -I, --license LICENSE            </a:t>
            </a:r>
            <a:r>
              <a:rPr lang="en-US" dirty="0" err="1" smtClean="0"/>
              <a:t>all_rights</a:t>
            </a:r>
            <a:r>
              <a:rPr lang="en-US" dirty="0" smtClean="0"/>
              <a:t>, httpd, </a:t>
            </a:r>
            <a:r>
              <a:rPr lang="en-US" dirty="0" err="1" smtClean="0"/>
              <a:t>mit</a:t>
            </a:r>
            <a:r>
              <a:rPr lang="en-US" dirty="0" smtClean="0"/>
              <a:t>, gplv2, gplv3 -...</a:t>
            </a:r>
          </a:p>
          <a:p>
            <a:r>
              <a:rPr lang="en-US" dirty="0" smtClean="0"/>
              <a:t>    -g GENERATOR_COOKBOOK_PATH,      Use GENERATOR_COOKBOOK_PATH for the...</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r>
              <a:rPr lang="en-US" sz="2300" dirty="0" smtClean="0"/>
              <a:t>...</a:t>
            </a:r>
          </a:p>
          <a:p>
            <a:r>
              <a:rPr lang="en-US" sz="2300" dirty="0" smtClean="0"/>
              <a:t>Recipe</a:t>
            </a:r>
            <a:r>
              <a:rPr lang="en-US" sz="2300" dirty="0"/>
              <a:t>: </a:t>
            </a:r>
            <a:r>
              <a:rPr lang="en-US" sz="2300" dirty="0" err="1"/>
              <a:t>code_generator</a:t>
            </a:r>
            <a:r>
              <a:rPr lang="en-US" sz="2300" dirty="0"/>
              <a:t>::</a:t>
            </a:r>
            <a:r>
              <a:rPr lang="en-US" sz="2300" dirty="0" smtClean="0"/>
              <a:t>recipe</a:t>
            </a:r>
          </a:p>
          <a:p>
            <a:r>
              <a:rPr lang="en-US" sz="2300" dirty="0" smtClean="0"/>
              <a:t>  </a:t>
            </a:r>
            <a:r>
              <a:rPr lang="en-US" sz="2300" dirty="0"/>
              <a:t>* directory[./apache/spec/unit/recipes] action create (up to date</a:t>
            </a:r>
            <a:r>
              <a:rPr lang="en-US" sz="2300" dirty="0" smtClean="0"/>
              <a:t>)</a:t>
            </a:r>
          </a:p>
          <a:p>
            <a:r>
              <a:rPr lang="en-US" sz="2300" dirty="0" smtClean="0"/>
              <a:t>  </a:t>
            </a:r>
            <a:r>
              <a:rPr lang="en-US" sz="2300" dirty="0"/>
              <a:t>* </a:t>
            </a:r>
            <a:r>
              <a:rPr lang="en-US" sz="2300" dirty="0" err="1"/>
              <a:t>cookbook_file</a:t>
            </a:r>
            <a:r>
              <a:rPr lang="en-US" sz="2300" dirty="0"/>
              <a:t>[./apache/spec/</a:t>
            </a:r>
            <a:r>
              <a:rPr lang="en-US" sz="2300" dirty="0" err="1"/>
              <a:t>spec_helper.rb</a:t>
            </a:r>
            <a:r>
              <a:rPr lang="en-US" sz="2300" dirty="0"/>
              <a:t>] action </a:t>
            </a:r>
            <a:r>
              <a:rPr lang="en-US" sz="2300" dirty="0" err="1"/>
              <a:t>create_if_missing</a:t>
            </a:r>
            <a:r>
              <a:rPr lang="en-US" sz="2300" dirty="0"/>
              <a:t> (up to date</a:t>
            </a:r>
            <a:r>
              <a:rPr lang="en-US" sz="2300" dirty="0" smtClean="0"/>
              <a:t>)</a:t>
            </a:r>
          </a:p>
          <a:p>
            <a:r>
              <a:rPr lang="en-US" sz="2300" dirty="0" smtClean="0"/>
              <a:t>  * </a:t>
            </a:r>
            <a:r>
              <a:rPr lang="en-US" sz="2300" dirty="0"/>
              <a:t>template[./apache/spec/unit/recipes/</a:t>
            </a:r>
            <a:r>
              <a:rPr lang="en-US" sz="2300" dirty="0" err="1"/>
              <a:t>server_spec.rb</a:t>
            </a:r>
            <a:r>
              <a:rPr lang="en-US" sz="2300" dirty="0"/>
              <a:t>] action </a:t>
            </a:r>
            <a:r>
              <a:rPr lang="en-US" sz="2300" dirty="0" err="1" smtClean="0"/>
              <a:t>create_if_missing</a:t>
            </a:r>
            <a:endParaRPr lang="en-US" sz="2300" dirty="0" smtClean="0"/>
          </a:p>
          <a:p>
            <a:r>
              <a:rPr lang="en-US" sz="2300" dirty="0" smtClean="0"/>
              <a:t>    </a:t>
            </a:r>
            <a:r>
              <a:rPr lang="en-US" sz="2300" dirty="0"/>
              <a:t>- create new file ./</a:t>
            </a:r>
            <a:r>
              <a:rPr lang="en-US" sz="2300" dirty="0" smtClean="0"/>
              <a:t>apache/spec/unit/recipes/</a:t>
            </a:r>
            <a:r>
              <a:rPr lang="en-US" sz="2300" dirty="0" err="1" smtClean="0"/>
              <a:t>server_spec.rb</a:t>
            </a:r>
            <a:endParaRPr lang="en-US" sz="2300" dirty="0" smtClean="0"/>
          </a:p>
          <a:p>
            <a:r>
              <a:rPr lang="en-US" sz="2300" dirty="0" smtClean="0"/>
              <a:t>    </a:t>
            </a:r>
            <a:r>
              <a:rPr lang="en-US" sz="2300" dirty="0"/>
              <a:t>- update content in file ./apache/spec/unit/recipes/</a:t>
            </a:r>
            <a:r>
              <a:rPr lang="en-US" sz="2300" dirty="0" err="1"/>
              <a:t>server_spec.rb</a:t>
            </a:r>
            <a:r>
              <a:rPr lang="en-US" sz="2300" dirty="0"/>
              <a:t> from none to </a:t>
            </a:r>
            <a:r>
              <a:rPr lang="en-US" sz="2300" dirty="0" smtClean="0"/>
              <a:t>15a8e6</a:t>
            </a:r>
          </a:p>
          <a:p>
            <a:r>
              <a:rPr lang="en-US" sz="2300" dirty="0" smtClean="0"/>
              <a:t>    </a:t>
            </a:r>
            <a:r>
              <a:rPr lang="en-US" sz="2300" dirty="0"/>
              <a:t>(diff output suppressed by </a:t>
            </a:r>
            <a:r>
              <a:rPr lang="en-US" sz="2300" dirty="0" err="1" smtClean="0"/>
              <a:t>config</a:t>
            </a:r>
            <a:r>
              <a:rPr lang="en-US" sz="2300" dirty="0" smtClean="0"/>
              <a:t>)</a:t>
            </a:r>
          </a:p>
          <a:p>
            <a:r>
              <a:rPr lang="en-US" sz="2300" dirty="0" smtClean="0"/>
              <a:t>  </a:t>
            </a:r>
            <a:r>
              <a:rPr lang="en-US" sz="2300" dirty="0"/>
              <a:t>* template[./apache/recipes/</a:t>
            </a:r>
            <a:r>
              <a:rPr lang="en-US" sz="2300" dirty="0" err="1"/>
              <a:t>server.rb</a:t>
            </a:r>
            <a:r>
              <a:rPr lang="en-US" sz="2300" dirty="0"/>
              <a:t>] action </a:t>
            </a:r>
            <a:r>
              <a:rPr lang="en-US" sz="2300" dirty="0" smtClean="0"/>
              <a:t>create</a:t>
            </a:r>
          </a:p>
          <a:p>
            <a:r>
              <a:rPr lang="en-US" sz="2300" dirty="0" smtClean="0"/>
              <a:t>    </a:t>
            </a:r>
            <a:r>
              <a:rPr lang="en-US" sz="2300" dirty="0"/>
              <a:t>- create new file ./</a:t>
            </a:r>
            <a:r>
              <a:rPr lang="en-US" sz="2300" dirty="0" smtClean="0"/>
              <a:t>apache/recipes/</a:t>
            </a:r>
            <a:r>
              <a:rPr lang="en-US" sz="2300" dirty="0" err="1" smtClean="0"/>
              <a:t>server.rb</a:t>
            </a:r>
            <a:endParaRPr lang="en-US" sz="2300" dirty="0" smtClean="0"/>
          </a:p>
          <a:p>
            <a:r>
              <a:rPr lang="en-US" sz="2300" dirty="0" smtClean="0"/>
              <a:t>    </a:t>
            </a:r>
            <a:r>
              <a:rPr lang="en-US" sz="2300" dirty="0"/>
              <a:t>- update content in file ./apache/recipes/</a:t>
            </a:r>
            <a:r>
              <a:rPr lang="en-US" sz="2300" dirty="0" err="1"/>
              <a:t>server.rb</a:t>
            </a:r>
            <a:r>
              <a:rPr lang="en-US" sz="2300" dirty="0"/>
              <a:t> from none to </a:t>
            </a:r>
            <a:r>
              <a:rPr lang="en-US" sz="2300" dirty="0" smtClean="0"/>
              <a:t>6b8381</a:t>
            </a:r>
          </a:p>
          <a:p>
            <a:r>
              <a:rPr lang="en-US" sz="2300" dirty="0" smtClean="0"/>
              <a:t>    </a:t>
            </a:r>
            <a:r>
              <a:rPr lang="en-US" sz="2300" dirty="0"/>
              <a:t>(diff output suppressed by </a:t>
            </a:r>
            <a:r>
              <a:rPr lang="en-US" sz="2300" dirty="0" err="1"/>
              <a:t>config</a:t>
            </a:r>
            <a:r>
              <a:rPr lang="en-US" sz="2300" dirty="0"/>
              <a:t>)</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a:t>
            </a:r>
            <a:r>
              <a:rPr lang="en-US" dirty="0" smtClean="0"/>
              <a:t>recipe 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14986</TotalTime>
  <Words>4648</Words>
  <Application>Microsoft Macintosh PowerPoint</Application>
  <PresentationFormat>Custom</PresentationFormat>
  <Paragraphs>613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 Cookbook</vt:lpstr>
      <vt:lpstr>Lab: Create the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1906</cp:revision>
  <cp:lastPrinted>2015-02-07T23:49:10Z</cp:lastPrinted>
  <dcterms:created xsi:type="dcterms:W3CDTF">2012-09-13T17:36:07Z</dcterms:created>
  <dcterms:modified xsi:type="dcterms:W3CDTF">2015-12-14T23:21:27Z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